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69" r:id="rId5"/>
    <p:sldId id="258" r:id="rId6"/>
    <p:sldId id="270" r:id="rId7"/>
    <p:sldId id="259" r:id="rId8"/>
    <p:sldId id="271" r:id="rId9"/>
    <p:sldId id="260" r:id="rId10"/>
    <p:sldId id="272" r:id="rId11"/>
    <p:sldId id="261" r:id="rId12"/>
    <p:sldId id="273" r:id="rId13"/>
    <p:sldId id="263" r:id="rId14"/>
    <p:sldId id="266" r:id="rId15"/>
    <p:sldId id="264" r:id="rId16"/>
    <p:sldId id="267" r:id="rId17"/>
    <p:sldId id="265" r:id="rId18"/>
    <p:sldId id="276" r:id="rId19"/>
    <p:sldId id="277" r:id="rId20"/>
    <p:sldId id="274" r:id="rId21"/>
    <p:sldId id="275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742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4033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5633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3595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9131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9032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1356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3482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8050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8546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95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510E0-0593-4B92-A878-364BC028D89C}" type="datetimeFigureOut">
              <a:rPr lang="pt-BR" smtClean="0"/>
              <a:t>19/03/2022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2200B-680C-4C13-81DE-94932F8D06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4017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/>
          <a:srcRect r="66833"/>
          <a:stretch/>
        </p:blipFill>
        <p:spPr>
          <a:xfrm>
            <a:off x="210641" y="154840"/>
            <a:ext cx="11368988" cy="653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366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383" y="77755"/>
            <a:ext cx="1152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index.tsx</a:t>
            </a:r>
            <a:endParaRPr lang="pt-BR" dirty="0"/>
          </a:p>
        </p:txBody>
      </p:sp>
      <p:sp>
        <p:nvSpPr>
          <p:cNvPr id="2" name="Retângulo 1"/>
          <p:cNvSpPr/>
          <p:nvPr/>
        </p:nvSpPr>
        <p:spPr>
          <a:xfrm>
            <a:off x="3048000" y="1582341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React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react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ReactDOM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react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-dom'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'./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ReactDOM</a:t>
            </a:r>
            <a:r>
              <a:rPr lang="pt-BR" b="0" dirty="0" err="1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b="0" dirty="0" err="1" smtClean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React.StrictMode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b="0" dirty="0" err="1" smtClean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pt-BR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b="0" dirty="0" err="1" smtClean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React.StrictMode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pt-BR" b="0" dirty="0" err="1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getElementById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'root'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pt-B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930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r="67037"/>
          <a:stretch/>
        </p:blipFill>
        <p:spPr>
          <a:xfrm>
            <a:off x="0" y="0"/>
            <a:ext cx="12056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497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383" y="77755"/>
            <a:ext cx="1152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Tsconfig.json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3048000" y="2136339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compilerOptions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baseUrl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"./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"es5"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lib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"dom"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dom.iterable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esnext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],</a:t>
            </a:r>
            <a:endParaRPr lang="pt-B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315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r="67037"/>
          <a:stretch/>
        </p:blipFill>
        <p:spPr>
          <a:xfrm>
            <a:off x="-1" y="0"/>
            <a:ext cx="12056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5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383" y="77755"/>
            <a:ext cx="1152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Primeiro componente: </a:t>
            </a:r>
            <a:r>
              <a:rPr lang="pt-BR" dirty="0" err="1" smtClean="0"/>
              <a:t>Navbar</a:t>
            </a:r>
            <a:r>
              <a:rPr lang="pt-BR" dirty="0" smtClean="0"/>
              <a:t> </a:t>
            </a:r>
            <a:r>
              <a:rPr lang="pt-BR" dirty="0" smtClean="0"/>
              <a:t>– Menu de catalogo com </a:t>
            </a:r>
            <a:r>
              <a:rPr lang="pt-BR" dirty="0" err="1" smtClean="0"/>
              <a:t>hamburg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2925146" y="933599"/>
            <a:ext cx="609600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() 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2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US" sz="12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-primary"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200" b="0" dirty="0" err="1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Carros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Top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CATÁLOGO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ADMIN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2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en-US" sz="12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2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);</a:t>
            </a: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en-US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230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r="67037"/>
          <a:stretch/>
        </p:blipFill>
        <p:spPr>
          <a:xfrm>
            <a:off x="0" y="0"/>
            <a:ext cx="12056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20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r="67037"/>
          <a:stretch/>
        </p:blipFill>
        <p:spPr>
          <a:xfrm>
            <a:off x="-1" y="0"/>
            <a:ext cx="12056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065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3048000" y="1720840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b="0" dirty="0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'https://fonts.googleapis.com/css2?family=Roboto:wght@400;700&amp;display=swap'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Roboto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h5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h6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700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641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58608" b="32007"/>
          <a:stretch/>
        </p:blipFill>
        <p:spPr>
          <a:xfrm>
            <a:off x="0" y="0"/>
            <a:ext cx="1229307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1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2428567" y="210229"/>
            <a:ext cx="6096000" cy="61247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400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'./styles.css'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() 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navbar-expand-md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bg-primary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main-nav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"container-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fluid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-logo-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Carros Top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collapse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navbar-collapse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navbar-nav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offset-md-2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-menu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-new"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active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CATÁLOGO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           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);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400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pt-B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159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383" y="77755"/>
            <a:ext cx="1152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Index </a:t>
            </a:r>
            <a:r>
              <a:rPr lang="pt-BR" dirty="0" err="1" smtClean="0"/>
              <a:t>Html</a:t>
            </a:r>
            <a:endParaRPr lang="pt-BR" dirty="0"/>
          </a:p>
        </p:txBody>
      </p:sp>
      <p:sp>
        <p:nvSpPr>
          <p:cNvPr id="2" name="Retângulo 1"/>
          <p:cNvSpPr/>
          <p:nvPr/>
        </p:nvSpPr>
        <p:spPr>
          <a:xfrm>
            <a:off x="3048000" y="1092696"/>
            <a:ext cx="6096000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pt_BR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"%PUBLIC_URL%/favicon.ico"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viewport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device-width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initial-scale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=1"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"Projeto desenvolvido no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Bootcamp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Spring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React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Carros Top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noscript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400" b="0" dirty="0" err="1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Voce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precisa habilitar o </a:t>
            </a:r>
            <a:r>
              <a:rPr lang="pt-BR" sz="1400" b="0" dirty="0" err="1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JavaScript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no seu navegador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noscript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"root"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pt-BR" sz="14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688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58325" b="32294"/>
          <a:stretch/>
        </p:blipFill>
        <p:spPr>
          <a:xfrm>
            <a:off x="0" y="147485"/>
            <a:ext cx="12153248" cy="648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938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3114675" y="180350"/>
            <a:ext cx="6096000" cy="655564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main-nav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24px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70px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-logo-</a:t>
            </a:r>
            <a:r>
              <a:rPr lang="pt-BR" sz="14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nav-logo-text:hover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-menu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18px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380px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-menu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4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4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4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-menu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a:hover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pt-BR" sz="14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4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-menu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a.active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4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bold</a:t>
            </a:r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r>
              <a:rPr lang="pt-BR" sz="14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153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r="41864" b="2760"/>
          <a:stretch/>
        </p:blipFill>
        <p:spPr>
          <a:xfrm>
            <a:off x="-1" y="457200"/>
            <a:ext cx="12475047" cy="6400800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19450" y="0"/>
            <a:ext cx="705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Menu </a:t>
            </a:r>
            <a:r>
              <a:rPr lang="pt-BR" dirty="0" err="1" smtClean="0"/>
              <a:t>Hamburguer</a:t>
            </a:r>
            <a:r>
              <a:rPr lang="pt-BR" dirty="0" smtClean="0"/>
              <a:t> – acréscimo “</a:t>
            </a:r>
            <a:r>
              <a:rPr lang="pt-BR" dirty="0" err="1" smtClean="0"/>
              <a:t>navbar-dark</a:t>
            </a:r>
            <a:r>
              <a:rPr lang="pt-BR" dirty="0" smtClean="0"/>
              <a:t>” e </a:t>
            </a:r>
            <a:r>
              <a:rPr lang="pt-BR" dirty="0"/>
              <a:t>min-</a:t>
            </a:r>
            <a:r>
              <a:rPr lang="pt-BR" dirty="0" err="1"/>
              <a:t>height</a:t>
            </a:r>
            <a:r>
              <a:rPr lang="pt-BR" dirty="0"/>
              <a:t>: 70px</a:t>
            </a:r>
            <a:r>
              <a:rPr lang="pt-BR" dirty="0" smtClean="0"/>
              <a:t>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2954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33350" y="330934"/>
            <a:ext cx="5715000" cy="6401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00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'./styles.css'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000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bootstrap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js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/collapse.js'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() 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000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navbar-expand-md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navbar-dark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bg-primary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main-nav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"container-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fluid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-logo-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Carros Top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navbar-toggler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data-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bs</a:t>
            </a:r>
            <a:r>
              <a:rPr lang="pt-BR" sz="10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toggle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collapse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data-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bs</a:t>
            </a:r>
            <a:r>
              <a:rPr lang="pt-BR" sz="10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CarrosTop-navbar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aria-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controls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CarrosTop-navbar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aria-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expanded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aria-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Toggle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navigation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navbar-toggler-icon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collapse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navbar-collapse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CarrosTop-navbar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navbar-nav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offset-md-2 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-menu 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-new"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active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HOME</a:t>
            </a: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0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CATÁLOGO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000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pt-BR" sz="1000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pt-BR" sz="1000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);</a:t>
            </a: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000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pt-BR" sz="10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pt-BR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6096000" y="715654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2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main-nav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24px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min-</a:t>
            </a:r>
            <a:r>
              <a:rPr lang="pt-BR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70px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2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-logo-</a:t>
            </a:r>
            <a:r>
              <a:rPr lang="pt-BR" sz="12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2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nav-logo-text:hover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pt-BR" sz="12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2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-menu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18px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380px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2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-menu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2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2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2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200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2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-menu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a:hover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pt-BR" sz="12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pt-BR" sz="12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2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sz="1200" b="0" dirty="0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-menu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 err="1" smtClean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a.active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pt-BR" sz="12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200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bold</a:t>
            </a:r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r>
              <a:rPr lang="pt-BR" sz="1200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1246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933825" y="219075"/>
            <a:ext cx="2669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Exportar imagem do </a:t>
            </a:r>
            <a:r>
              <a:rPr lang="pt-BR" dirty="0" err="1" smtClean="0"/>
              <a:t>figma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1112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843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74893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4813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11777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322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r="66852"/>
          <a:stretch/>
        </p:blipFill>
        <p:spPr>
          <a:xfrm>
            <a:off x="231832" y="111806"/>
            <a:ext cx="11547302" cy="653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478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33056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2414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383" y="77755"/>
            <a:ext cx="1152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Custom.scss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3048000" y="1997839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theme-colors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(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primary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#407bff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body-bg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#e5e5e5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-color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#263238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b="0" dirty="0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'~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bootstrap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scss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bootstrap.scss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pt-B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239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r="67037"/>
          <a:stretch/>
        </p:blipFill>
        <p:spPr>
          <a:xfrm>
            <a:off x="0" y="0"/>
            <a:ext cx="12056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578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383" y="77755"/>
            <a:ext cx="1152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  <a:r>
              <a:rPr lang="pt-BR" dirty="0" err="1" smtClean="0"/>
              <a:t>prettierrc</a:t>
            </a:r>
            <a:endParaRPr lang="pt-BR" dirty="0"/>
          </a:p>
        </p:txBody>
      </p:sp>
      <p:sp>
        <p:nvSpPr>
          <p:cNvPr id="2" name="Retângulo 1"/>
          <p:cNvSpPr/>
          <p:nvPr/>
        </p:nvSpPr>
        <p:spPr>
          <a:xfrm>
            <a:off x="3048000" y="269033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tabWidth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useTabs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singleQuote</a:t>
            </a:r>
            <a:r>
              <a:rPr lang="pt-BR" b="0" dirty="0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endParaRPr lang="pt-BR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  <a:endParaRPr lang="pt-B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425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r="67037"/>
          <a:stretch/>
        </p:blipFill>
        <p:spPr>
          <a:xfrm>
            <a:off x="0" y="0"/>
            <a:ext cx="12056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215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08383" y="77755"/>
            <a:ext cx="1152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App.tsx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3048000" y="1443841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'./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assets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b="0" dirty="0" err="1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custom.scss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'./App.css'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b="0" dirty="0" err="1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() </a:t>
            </a:r>
            <a:r>
              <a:rPr lang="pt-BR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&lt;&gt;</a:t>
            </a:r>
            <a:endParaRPr lang="pt-BR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b="0" dirty="0" err="1" smtClean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Navbar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pt-BR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Carros Top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b="0" dirty="0" smtClean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   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 smtClean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&lt;/&gt;</a:t>
            </a:r>
            <a:endParaRPr lang="pt-BR" b="0" dirty="0" smtClean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);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/>
            </a:r>
            <a:b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b="0" dirty="0" err="1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smtClean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 smtClean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pt-BR" b="0" dirty="0" smtClean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pt-B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067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r="66736"/>
          <a:stretch/>
        </p:blipFill>
        <p:spPr>
          <a:xfrm>
            <a:off x="-1" y="76200"/>
            <a:ext cx="12031417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0526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</TotalTime>
  <Words>116</Words>
  <Application>Microsoft Office PowerPoint</Application>
  <PresentationFormat>Widescreen</PresentationFormat>
  <Paragraphs>214</Paragraphs>
  <Slides>31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Consolas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Fiat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Wallace Oliveira</dc:creator>
  <cp:lastModifiedBy>Wallace Oliveira</cp:lastModifiedBy>
  <cp:revision>12</cp:revision>
  <dcterms:created xsi:type="dcterms:W3CDTF">2022-03-19T12:05:14Z</dcterms:created>
  <dcterms:modified xsi:type="dcterms:W3CDTF">2022-03-20T16:35:27Z</dcterms:modified>
</cp:coreProperties>
</file>

<file path=docProps/thumbnail.jpeg>
</file>